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75" r:id="rId3"/>
    <p:sldId id="276" r:id="rId4"/>
    <p:sldId id="259" r:id="rId5"/>
    <p:sldId id="260" r:id="rId6"/>
    <p:sldId id="261" r:id="rId7"/>
    <p:sldId id="262" r:id="rId8"/>
    <p:sldId id="274" r:id="rId9"/>
    <p:sldId id="271" r:id="rId10"/>
    <p:sldId id="264" r:id="rId11"/>
    <p:sldId id="269" r:id="rId12"/>
    <p:sldId id="277" r:id="rId13"/>
    <p:sldId id="278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8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DA28509-265C-4919-8286-3676A4CC2DA7}" type="datetimeFigureOut">
              <a:rPr lang="ru-RU" smtClean="0"/>
              <a:t>15.10.2015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36883E0-41AD-4A6B-A607-73B0182B05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25D0%25A6%25D0%25B0%25D1%2580%25D1%2581%25D0%25BA%25D0%25B8%25D0%25B9_%25D0%25BA%25D1%2583%25D1%2580%25D0%25B3%25D0%25B0%25D0%25BD" TargetMode="External"/><Relationship Id="rId2" Type="http://schemas.openxmlformats.org/officeDocument/2006/relationships/hyperlink" Target="https://ru.wikipedia.org/wiki/%25D0%259A%25D0%25B5%25D1%2580%25D1%2587%25D1%258C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25D0%259E%25D0%25B1%25D0%25BE%25D1%2580%25D0%25BE%25D0%25BD%25D0%25B0_%25D0%2590%25D0%25B4%25D0%25B6%25D0%25B8%25D0%25BC%25D1%2583%25D1%2588%25D0%25BA%25D0%25B0%25D0%25B9%25D1%2581%25D0%25BA%25D0%25B8%25D1%2585_%25D0%25BA%25D0%25B0%25D0%25BC%25D0%25B5%25D0%25BD%25D0%25BE%25D0%25BB%25D0%25BE%25D0%25BC%25D0%25B5%25D0%25BD" TargetMode="External"/><Relationship Id="rId4" Type="http://schemas.openxmlformats.org/officeDocument/2006/relationships/hyperlink" Target="https://ru.wikipedia.org/wiki/%25d0%2590%25d0%25b4%25d0%25b6%25d0%25b8%25d0%25bc%25d1%2583%25d1%2588%25d0%25ba%25d0%25b0%25d0%25b9%25d1%2581%25d0%25ba%25d0%25b8%25d0%25b5_%25d0%25ba%25d0%25b0%25d0%25bc%25d0%25b5%25d0%25bd%25d0%25be%25d0%25bb%25d0%25be%25d0%25bc%25d0%25bd%25d0%25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971600" y="862942"/>
            <a:ext cx="748883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герои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те, кто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погибли,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Павшим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вечная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слава!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                     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Вечная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слава!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Вспомним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поименно,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Горем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вспомним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своим…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нужно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мертвым!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живым!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         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Р. Рождественский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 l="7628" t="11241" r="7634" b="64662"/>
          <a:stretch>
            <a:fillRect/>
          </a:stretch>
        </p:blipFill>
        <p:spPr bwMode="auto">
          <a:xfrm>
            <a:off x="611560" y="332656"/>
            <a:ext cx="7992887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4832" t="14844" r="5867" b="54216"/>
          <a:stretch>
            <a:fillRect/>
          </a:stretch>
        </p:blipFill>
        <p:spPr bwMode="auto">
          <a:xfrm>
            <a:off x="827584" y="2586241"/>
            <a:ext cx="7560840" cy="379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Rectangle 1"/>
          <p:cNvSpPr>
            <a:spLocks noChangeArrowheads="1"/>
          </p:cNvSpPr>
          <p:nvPr/>
        </p:nvSpPr>
        <p:spPr bwMode="auto">
          <a:xfrm>
            <a:off x="611560" y="322845"/>
            <a:ext cx="792088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«Семенов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Афанасьевич, ряд. 1315 СП, 173 СД,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урож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Мар-Кюеля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Сунтарского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района, якут, приз.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Нюрбинским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РВК, погиб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23. 03. 1944г., захоронен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Кузьменцы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Витебской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обл., Беларусь».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[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книги: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Память. Книга-мемориал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воинам-якутянам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погибшим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умершим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госпиталях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отечественной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1941-1945 гг.: Кн. 2. 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Якутск: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Сахаполиграфиздат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1993.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–С. 107.]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9 мая</a:t>
            </a:r>
            <a:r>
              <a:rPr lang="ru-RU" dirty="0" smtClean="0">
                <a:solidFill>
                  <a:srgbClr val="FF0000"/>
                </a:solidFill>
              </a:rPr>
              <a:t>. Бессмертный полк</a:t>
            </a:r>
            <a:endParaRPr lang="ru-RU" dirty="0"/>
          </a:p>
        </p:txBody>
      </p:sp>
      <p:pic>
        <p:nvPicPr>
          <p:cNvPr id="4" name="Содержимое 3" descr="20150509_11190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b="17549"/>
          <a:stretch>
            <a:fillRect/>
          </a:stretch>
        </p:blipFill>
        <p:spPr>
          <a:xfrm>
            <a:off x="2721183" y="1447800"/>
            <a:ext cx="4158834" cy="4572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5846"/>
            <a:ext cx="8640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Использованная литература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Память. Книга-мемориал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воинам-якутянам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погибшим и умершим в госпиталях в годы Великой отечественной войны 1941-1945 гг.: Кн. 2. – Якутск: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Сахаполиграфиздат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1993. –296 с.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Семенова А. Д. Ту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ээн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кербут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//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Сырдык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мессуеннэр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/сост. Т. А. Игнатьева.  –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Дьокуускай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Кемуел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2010. – С. 145-147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Семенов С. Д. Улэ5э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кырабытыттан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уерэммиппит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//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Тыһакыыс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ытык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сир / [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матырыйааллары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хомуйда,суруйда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 П. Герасимов]. -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Дьокуускай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[и.с.], 2010.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 146-149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Титов,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Нестер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Яковлевич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Арыылаах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нэһилиэгин историята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Н. Я. Титов. -Москва 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Спутник+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2015. - 590 с. :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ил.,портр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; 21 см.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Сети интернет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708920"/>
            <a:ext cx="68556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764704"/>
            <a:ext cx="7772400" cy="129614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Мой прадедушка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Семенов Данил Афанасьевич –</a:t>
            </a:r>
            <a:r>
              <a:rPr lang="ru-RU" sz="3200" dirty="0" smtClean="0">
                <a:solidFill>
                  <a:srgbClr val="FF0000"/>
                </a:solidFill>
              </a:rPr>
              <a:t/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участник Великой отечественной войны</a:t>
            </a:r>
            <a:endParaRPr lang="ru-RU" sz="3200" dirty="0"/>
          </a:p>
        </p:txBody>
      </p:sp>
      <p:pic>
        <p:nvPicPr>
          <p:cNvPr id="5" name="Содержимое 4" descr="C:\Users\Пользователь\AppData\Local\Microsoft\Windows\Temporary Internet Files\Content.Word\IMG-20150415-WA0000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8898" t="14799" r="18834" b="26262"/>
          <a:stretch>
            <a:fillRect/>
          </a:stretch>
        </p:blipFill>
        <p:spPr bwMode="auto">
          <a:xfrm>
            <a:off x="3491880" y="2276872"/>
            <a:ext cx="2918798" cy="3742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Пользователь\Desktop\гвозд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56992"/>
            <a:ext cx="252028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Пользователь\Pictures\георгиевская лента.png"/>
          <p:cNvPicPr/>
          <p:nvPr/>
        </p:nvPicPr>
        <p:blipFill>
          <a:blip r:embed="rId4" cstate="print"/>
          <a:srcRect l="8989" t="10651" r="5730" b="2959"/>
          <a:stretch>
            <a:fillRect/>
          </a:stretch>
        </p:blipFill>
        <p:spPr bwMode="auto">
          <a:xfrm rot="10800000">
            <a:off x="755576" y="5157192"/>
            <a:ext cx="8136904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Прабабушка Ксения Ефремовна</a:t>
            </a:r>
            <a:endParaRPr lang="ru-RU" dirty="0"/>
          </a:p>
        </p:txBody>
      </p:sp>
      <p:pic>
        <p:nvPicPr>
          <p:cNvPr id="6" name="Содержимое 3" descr="C:\Users\Пользователь\AppData\Local\Microsoft\Windows\Temporary Internet Files\Content.Word\IMG-20151015-WA005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4983" r="11953" b="17200"/>
          <a:stretch>
            <a:fillRect/>
          </a:stretch>
        </p:blipFill>
        <p:spPr bwMode="auto">
          <a:xfrm>
            <a:off x="2411760" y="1988840"/>
            <a:ext cx="41764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Пособие семьям военнослужащих </a:t>
            </a:r>
          </a:p>
        </p:txBody>
      </p:sp>
      <p:pic>
        <p:nvPicPr>
          <p:cNvPr id="4" name="Содержимое 3" descr="C:\Users\Пользователь\AppData\Local\Microsoft\Windows\Temporary Internet Files\Content.Word\IMG-20150421-WA003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13020" b="36016"/>
          <a:stretch>
            <a:fillRect/>
          </a:stretch>
        </p:blipFill>
        <p:spPr bwMode="auto">
          <a:xfrm>
            <a:off x="1331640" y="1628800"/>
            <a:ext cx="669674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Извещение о смерти прадедушки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Пользователь\Desktop\IMG-20150421-WA0035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24369" r="13225" b="27227"/>
          <a:stretch>
            <a:fillRect/>
          </a:stretch>
        </p:blipFill>
        <p:spPr bwMode="auto">
          <a:xfrm>
            <a:off x="2195736" y="1124744"/>
            <a:ext cx="468051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Дядя Семен с женой Валентиной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Пользователь\AppData\Local\Microsoft\Windows\Temporary Internet Files\Content.Word\IMG-20151015-WA006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4205" t="17763" r="14667" b="33042"/>
          <a:stretch>
            <a:fillRect/>
          </a:stretch>
        </p:blipFill>
        <p:spPr bwMode="auto">
          <a:xfrm>
            <a:off x="2699792" y="1700808"/>
            <a:ext cx="432048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</a:rPr>
              <a:t>Бабушка с дедушкой Семеном</a:t>
            </a:r>
          </a:p>
        </p:txBody>
      </p:sp>
      <p:pic>
        <p:nvPicPr>
          <p:cNvPr id="4" name="Содержимое 3" descr="C:\Users\Пользователь\AppData\Local\Microsoft\Windows\Temporary Internet Files\Content.Word\20151015_195426.jpg"/>
          <p:cNvPicPr>
            <a:picLocks noGrp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7704" y="1628800"/>
            <a:ext cx="583264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Rectangle 1"/>
          <p:cNvSpPr>
            <a:spLocks noChangeArrowheads="1"/>
          </p:cNvSpPr>
          <p:nvPr/>
        </p:nvSpPr>
        <p:spPr bwMode="auto">
          <a:xfrm>
            <a:off x="251520" y="395826"/>
            <a:ext cx="8568952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«Память. Книга-мемориал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воинам-якутянам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погибшим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умершим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госпиталях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годы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отечественной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войны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1941-1945 гг.»: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Семенов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Данил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Афанасьевич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родился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1898 году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Мар-Кюель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Сунтарского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улуса. Ушел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фронт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летом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1942 года, призван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Нюрбинским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РБК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Арылах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Сунтарского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улуса. Рядовой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570 стрелкового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227 Темрюкской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стрелковой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дивизии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Погиб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 января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1944 года, захоронен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д.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Аджимушкай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Керченского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района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Крымской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области».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Rectangle 1"/>
          <p:cNvSpPr>
            <a:spLocks noChangeArrowheads="1"/>
          </p:cNvSpPr>
          <p:nvPr/>
        </p:nvSpPr>
        <p:spPr bwMode="auto">
          <a:xfrm>
            <a:off x="467544" y="322569"/>
            <a:ext cx="8424936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Аджи́-Мушка́й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микрорайон города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2"/>
              </a:rPr>
              <a:t>Керчи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Республики Крым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в районе которого находятся обширные подземные каменоломни.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Аджи-Мушкае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расположены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3"/>
              </a:rPr>
              <a:t>Царский курган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—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памятник погребальной архитектуры IV века до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э., усыпальница одного из членов династии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Спартокидов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Аджимушкайские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/>
              </a:rPr>
              <a:t> каменоломни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где со второй половины мая до конца октября 1942 года часть войск Крымского фронта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5"/>
              </a:rPr>
              <a:t>вела оборону против немецких войск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191</TotalTime>
  <Words>373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Слайд 1</vt:lpstr>
      <vt:lpstr>Мой прадедушка  Семенов Данил Афанасьевич – участник Великой отечественной войны</vt:lpstr>
      <vt:lpstr>Прабабушка Ксения Ефремовна</vt:lpstr>
      <vt:lpstr>Пособие семьям военнослужащих </vt:lpstr>
      <vt:lpstr>Извещение о смерти прадедушки </vt:lpstr>
      <vt:lpstr>Дядя Семен с женой Валентиной</vt:lpstr>
      <vt:lpstr>Бабушка с дедушкой Семеном</vt:lpstr>
      <vt:lpstr>Слайд 8</vt:lpstr>
      <vt:lpstr>Слайд 9</vt:lpstr>
      <vt:lpstr>Слайд 10</vt:lpstr>
      <vt:lpstr>Слайд 11</vt:lpstr>
      <vt:lpstr>9 мая. Бессмертный полк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прадедушка Семенов Данил Афанасьевич – участник Великой отечественной войны</dc:title>
  <dc:creator>RePack by SPecialiST</dc:creator>
  <cp:lastModifiedBy>RePack by SPecialiST</cp:lastModifiedBy>
  <cp:revision>20</cp:revision>
  <dcterms:created xsi:type="dcterms:W3CDTF">2015-10-15T11:53:22Z</dcterms:created>
  <dcterms:modified xsi:type="dcterms:W3CDTF">2015-10-15T15:05:21Z</dcterms:modified>
</cp:coreProperties>
</file>